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260" r:id="rId4"/>
    <p:sldId id="257" r:id="rId5"/>
    <p:sldId id="259" r:id="rId6"/>
    <p:sldId id="258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31"/>
    <a:srgbClr val="14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FAA43A-2C01-9745-A65D-DBABDCD8C1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34AD2-2B2E-4544-AAFD-1F2C2DB2F7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772BF4-A06B-E648-9A23-3DF0222D2256}" type="datetime1">
              <a:rPr lang="en-US" altLang="en-US"/>
              <a:pPr/>
              <a:t>12/27/22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FD2FD-5291-B04E-97E6-2F553E77A8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9062B-C5E4-7C42-9019-58561325A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5920DB-8CD8-2540-B2C0-2BAEFCC22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095D9-A5A8-0845-B718-48D4CAD63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BA87-8EE6-EE46-9028-D8114D0DDF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0B4494-6201-E848-9780-58E0ED193D8B}" type="datetime1">
              <a:rPr lang="en-US" altLang="en-US"/>
              <a:pPr/>
              <a:t>12/27/22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B3969B-5256-774F-831C-199B3134B2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CA41E0-4647-D847-82B2-CEA47A57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F4EA-D77E-514A-B8AF-16FB5FA348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AA530-20DA-694F-9532-212677BA3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0680FC-1163-EB40-8343-5CDF5DD76A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5798" y="1574279"/>
            <a:ext cx="8589248" cy="1557167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r>
              <a:rPr lang="en-US" altLang="en-US" dirty="0"/>
              <a:t> edit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495D9-677D-784D-A625-8ABA5BE0F4B4}"/>
              </a:ext>
            </a:extLst>
          </p:cNvPr>
          <p:cNvSpPr/>
          <p:nvPr userDrawn="1"/>
        </p:nvSpPr>
        <p:spPr>
          <a:xfrm>
            <a:off x="364280" y="361093"/>
            <a:ext cx="5092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5798" y="1574279"/>
            <a:ext cx="8589248" cy="1557167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r>
              <a:rPr lang="en-US" altLang="en-US" dirty="0"/>
              <a:t> edit </a:t>
            </a:r>
            <a:endParaRPr lang="en-US" dirty="0"/>
          </a:p>
        </p:txBody>
      </p:sp>
      <p:pic>
        <p:nvPicPr>
          <p:cNvPr id="3" name="Picture 2" descr="A purple circle with a black circle&#10;&#10;Description automatically generated with low confidence">
            <a:extLst>
              <a:ext uri="{FF2B5EF4-FFF2-40B4-BE49-F238E27FC236}">
                <a16:creationId xmlns:a16="http://schemas.microsoft.com/office/drawing/2014/main" id="{7E38AC22-47A8-5246-939C-79F527A2B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22" y="3306549"/>
            <a:ext cx="1177875" cy="1146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8A8110-4020-0273-9A03-58F1566802F8}"/>
              </a:ext>
            </a:extLst>
          </p:cNvPr>
          <p:cNvSpPr/>
          <p:nvPr userDrawn="1"/>
        </p:nvSpPr>
        <p:spPr>
          <a:xfrm>
            <a:off x="364280" y="361093"/>
            <a:ext cx="5092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0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oppy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5798" y="1574279"/>
            <a:ext cx="8589248" cy="1557167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r>
              <a:rPr lang="en-US" altLang="en-US" dirty="0"/>
              <a:t> edit 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244336-B7C9-C74A-A782-D9EFEEDA6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37" y="3306550"/>
            <a:ext cx="1205978" cy="1205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98D07A-E296-757B-4541-29D1E45CA2F9}"/>
              </a:ext>
            </a:extLst>
          </p:cNvPr>
          <p:cNvSpPr/>
          <p:nvPr userDrawn="1"/>
        </p:nvSpPr>
        <p:spPr>
          <a:xfrm>
            <a:off x="364280" y="361093"/>
            <a:ext cx="5092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141FEB-30CE-786B-8609-CAD2B552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6374780" cy="6508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70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67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61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6059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1761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117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1F2234-A5B1-1D90-6B5E-468D63D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6374780" cy="6508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7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C39B05-BBC0-9C5E-F388-2F2D6600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6374780" cy="6508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3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4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8143"/>
            <a:ext cx="5486400" cy="2357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72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cument 16">
            <a:extLst>
              <a:ext uri="{FF2B5EF4-FFF2-40B4-BE49-F238E27FC236}">
                <a16:creationId xmlns:a16="http://schemas.microsoft.com/office/drawing/2014/main" id="{BC580413-4E33-AD47-9FEE-531D8F291A4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3175"/>
            <a:ext cx="9144000" cy="10922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C24376B2-FC4D-E745-AC3F-FC51BD8F98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36525"/>
            <a:ext cx="637478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D8DF63-AC10-6543-BBA8-4CC73E1CE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5B2158B-37C1-F143-BCD3-EB747397CB6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chemeClr val="tx2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EAD316C5-2013-A36C-71E3-7D32F753F7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32716" y="153772"/>
            <a:ext cx="1696844" cy="727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2" r:id="rId2"/>
    <p:sldLayoutId id="2147483753" r:id="rId3"/>
    <p:sldLayoutId id="2147483751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Helvetic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Helvetic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tx2"/>
          </a:solidFill>
          <a:latin typeface="Helvetica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E747-3D4B-A345-AB91-6D4F5EB0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D46458C3-5638-5E40-BA29-553B18B7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637"/>
            <a:ext cx="7295322" cy="5492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Slide Title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E4896EBE-179E-D74D-960F-B14BDE55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Subtitle text goes here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Text goes here. Text goes here. Text goes here. Text goes here.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Text goes here. Text goes here. Text goes here. Text goes here. </a:t>
            </a:r>
          </a:p>
          <a:p>
            <a:pPr lvl="2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Bullet three text goes here</a:t>
            </a:r>
          </a:p>
          <a:p>
            <a:pPr lvl="2"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Bullet three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Subtitle Two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4865C6-B2F7-784D-9190-6314E277F31E}"/>
              </a:ext>
            </a:extLst>
          </p:cNvPr>
          <p:cNvSpPr txBox="1">
            <a:spLocks/>
          </p:cNvSpPr>
          <p:nvPr/>
        </p:nvSpPr>
        <p:spPr>
          <a:xfrm>
            <a:off x="457200" y="222637"/>
            <a:ext cx="7295322" cy="5492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F0031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Slide Title</a:t>
            </a:r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 2022 Wordmark">
      <a:dk1>
        <a:srgbClr val="000000"/>
      </a:dk1>
      <a:lt1>
        <a:srgbClr val="FFFFFF"/>
      </a:lt1>
      <a:dk2>
        <a:srgbClr val="1A3D6D"/>
      </a:dk2>
      <a:lt2>
        <a:srgbClr val="D6203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E6ACE4196CA4DB2F6917A1188FD6F" ma:contentTypeVersion="0" ma:contentTypeDescription="Create a new document." ma:contentTypeScope="" ma:versionID="22d533352c78d575e7b335260539a0b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326DE-9CE0-481A-BA11-014F9A782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B1CAD29-98ED-4290-BA1C-61AF1A95C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55</Words>
  <Application>Microsoft Macintosh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PowerPoint Presentation</vt:lpstr>
      <vt:lpstr>Slide Title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Aaron Meyer</cp:lastModifiedBy>
  <cp:revision>33</cp:revision>
  <dcterms:created xsi:type="dcterms:W3CDTF">2011-03-02T17:47:27Z</dcterms:created>
  <dcterms:modified xsi:type="dcterms:W3CDTF">2022-12-27T13:41:34Z</dcterms:modified>
</cp:coreProperties>
</file>