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8"/>
  </p:notesMasterIdLst>
  <p:handoutMasterIdLst>
    <p:handoutMasterId r:id="rId9"/>
  </p:handoutMasterIdLst>
  <p:sldIdLst>
    <p:sldId id="256" r:id="rId4"/>
    <p:sldId id="257" r:id="rId5"/>
    <p:sldId id="260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1pPr>
    <a:lvl2pPr marL="406400" indent="47625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2pPr>
    <a:lvl3pPr marL="814388" indent="96838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3pPr>
    <a:lvl4pPr marL="1222375" indent="146050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4pPr>
    <a:lvl5pPr marL="1630363" indent="195263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B3D6D"/>
    <a:srgbClr val="D72131"/>
    <a:srgbClr val="145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5"/>
    <p:restoredTop sz="94525"/>
  </p:normalViewPr>
  <p:slideViewPr>
    <p:cSldViewPr snapToGrid="0" snapToObjects="1">
      <p:cViewPr varScale="1">
        <p:scale>
          <a:sx n="218" d="100"/>
          <a:sy n="218" d="100"/>
        </p:scale>
        <p:origin x="216" y="14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7" d="100"/>
          <a:sy n="167" d="100"/>
        </p:scale>
        <p:origin x="37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E857E7-1D6B-4741-9B77-5C8B2A0EB4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22587B-0114-AF44-AC9C-A1731B4EF7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124D540C-B995-D543-A7D5-CA408158120F}" type="datetime1">
              <a:rPr lang="en-US" altLang="en-US" smtClean="0"/>
              <a:pPr/>
              <a:t>12/27/22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6590E-F85C-7945-A2BB-CF36773EA9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5FA81-FD91-D147-97D5-D969422B9D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4982AAB5-3A8C-C449-A683-A5574462F6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C1F66C-6115-8440-83EA-7E61E39600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987280-27F0-8445-8062-5423F965EBB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2E56E2D3-BAC9-9643-8CED-1E3DD4BCE6A0}" type="datetime1">
              <a:rPr lang="en-US" altLang="en-US" smtClean="0"/>
              <a:pPr/>
              <a:t>12/27/22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7201FC7-8E8F-0D46-B192-6589A6DBCA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524FC81-5167-A740-85BA-91CF130C55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66AF8-84FB-C54D-B6DD-2D19EBE57B4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A9CD2-4DE2-F847-AAD1-7C85605412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D1DF9241-4066-5D4A-B744-08EF392A01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06400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2pPr>
    <a:lvl3pPr marL="814388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3pPr>
    <a:lvl4pPr marL="1222375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4pPr>
    <a:lvl5pPr marL="1630363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5pPr>
    <a:lvl6pPr marL="2040969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9163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357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551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E56E2D3-BAC9-9643-8CED-1E3DD4BCE6A0}" type="datetime1">
              <a:rPr lang="en-US" altLang="en-US" smtClean="0"/>
              <a:pPr/>
              <a:t>12/27/22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F9241-4066-5D4A-B744-08EF392A01C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253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963119" y="1150669"/>
            <a:ext cx="4340187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D33645-3E09-3E43-A0C0-F64A8762A8DD}"/>
              </a:ext>
            </a:extLst>
          </p:cNvPr>
          <p:cNvSpPr/>
          <p:nvPr userDrawn="1"/>
        </p:nvSpPr>
        <p:spPr>
          <a:xfrm>
            <a:off x="150736" y="138069"/>
            <a:ext cx="714932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Ensuring Our Mission of Service Endures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A6C77BC-8388-B65D-A2CA-D457D883CD0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22DB04-9FED-D1FF-AF8E-2DA3F872B572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CE92C27-F73D-B57D-D189-9E0876C92A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2110" y="1033435"/>
            <a:ext cx="2978102" cy="138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07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op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urple circle with a black circle&#10;&#10;Description automatically generated with low confidence">
            <a:extLst>
              <a:ext uri="{FF2B5EF4-FFF2-40B4-BE49-F238E27FC236}">
                <a16:creationId xmlns:a16="http://schemas.microsoft.com/office/drawing/2014/main" id="{F82508B8-D0A8-2C4D-BC33-C65B7FF2C3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1412" y="3016940"/>
            <a:ext cx="1771227" cy="1723356"/>
          </a:xfrm>
          <a:prstGeom prst="rect">
            <a:avLst/>
          </a:prstGeom>
        </p:spPr>
      </p:pic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55EB2B-860E-F448-17C6-83546C2FBE2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A7C6113-43CC-5363-0194-376C5379B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119" y="1150669"/>
            <a:ext cx="4340187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3600">
                <a:solidFill>
                  <a:srgbClr val="D721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F17CCB-511B-44A1-29AA-5A830B60E2F6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A827FE-2AEB-7EBE-6692-8F37E6D16520}"/>
              </a:ext>
            </a:extLst>
          </p:cNvPr>
          <p:cNvSpPr/>
          <p:nvPr userDrawn="1"/>
        </p:nvSpPr>
        <p:spPr>
          <a:xfrm>
            <a:off x="150736" y="138069"/>
            <a:ext cx="714932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Ensuring Our Mission of Service Endures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2B3ECF02-22F1-1E5C-3DD9-1AB9F79749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2110" y="1033435"/>
            <a:ext cx="2978102" cy="138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46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oppy P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BB1D0B6B-ECC9-C64A-9223-8007800FCE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99282" y="3009161"/>
            <a:ext cx="1723357" cy="1723357"/>
          </a:xfrm>
          <a:prstGeom prst="rect">
            <a:avLst/>
          </a:prstGeom>
        </p:spPr>
      </p:pic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4B95085A-D66B-F27A-CB58-F6953665938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E662FD27-5D13-B392-0BE4-98E6F44C9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119" y="1150669"/>
            <a:ext cx="4340187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3600">
                <a:solidFill>
                  <a:srgbClr val="D721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D4028A1-211A-AC12-D00C-B899ACC3B034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02E274-6A45-F255-4665-C1E8D7CEAD76}"/>
              </a:ext>
            </a:extLst>
          </p:cNvPr>
          <p:cNvSpPr/>
          <p:nvPr userDrawn="1"/>
        </p:nvSpPr>
        <p:spPr>
          <a:xfrm>
            <a:off x="150736" y="138069"/>
            <a:ext cx="714932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Ensuring Our Mission of Service Endures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B96B732-3EA5-07F2-8726-8E0AFA2035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2110" y="1033435"/>
            <a:ext cx="2978102" cy="138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59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B3D6D"/>
                </a:solidFill>
              </a:defRPr>
            </a:lvl1pPr>
            <a:lvl2pPr>
              <a:defRPr>
                <a:solidFill>
                  <a:srgbClr val="1B3D6D"/>
                </a:solidFill>
              </a:defRPr>
            </a:lvl2pPr>
            <a:lvl3pPr>
              <a:defRPr>
                <a:solidFill>
                  <a:srgbClr val="1B3D6D"/>
                </a:solidFill>
              </a:defRPr>
            </a:lvl3pPr>
            <a:lvl4pPr>
              <a:defRPr>
                <a:solidFill>
                  <a:srgbClr val="1B3D6D"/>
                </a:solidFill>
              </a:defRPr>
            </a:lvl4pPr>
            <a:lvl5pPr>
              <a:defRPr>
                <a:solidFill>
                  <a:srgbClr val="1B3D6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763AAB16-287D-6966-6402-A989BA09CA0E}"/>
              </a:ext>
            </a:extLst>
          </p:cNvPr>
          <p:cNvSpPr txBox="1">
            <a:spLocks/>
          </p:cNvSpPr>
          <p:nvPr userDrawn="1"/>
        </p:nvSpPr>
        <p:spPr>
          <a:xfrm>
            <a:off x="2748486" y="206375"/>
            <a:ext cx="5862114" cy="857250"/>
          </a:xfrm>
          <a:prstGeom prst="rect">
            <a:avLst/>
          </a:prstGeom>
        </p:spPr>
        <p:txBody>
          <a:bodyPr/>
          <a:lstStyle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rgbClr val="D72131"/>
                </a:solidFill>
                <a:latin typeface="Helvetica"/>
                <a:ea typeface="ヒラギノ角ゴ Pro W3" charset="-128"/>
                <a:cs typeface="ヒラギノ角ゴ Pro W3" charset="-128"/>
              </a:defRPr>
            </a:lvl1pPr>
            <a:lvl2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2pPr>
            <a:lvl3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3pPr>
            <a:lvl4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4pPr>
            <a:lvl5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5pPr>
            <a:lvl6pPr marL="408194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6pPr>
            <a:lvl7pPr marL="816388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7pPr>
            <a:lvl8pPr marL="1224582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8pPr>
            <a:lvl9pPr marL="1632776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8E020D84-A28F-70E2-900E-6D58EF64D8C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4C177F-41B3-7662-E1FD-2AA7B249874F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948E3CD-2333-625D-77E4-57AC452E47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8305" y="140520"/>
            <a:ext cx="1952960" cy="91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68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40559BC-E9B1-5BAA-7FBD-E1B91CE5D7B4}"/>
              </a:ext>
            </a:extLst>
          </p:cNvPr>
          <p:cNvSpPr txBox="1">
            <a:spLocks/>
          </p:cNvSpPr>
          <p:nvPr userDrawn="1"/>
        </p:nvSpPr>
        <p:spPr>
          <a:xfrm>
            <a:off x="2748486" y="206375"/>
            <a:ext cx="5862114" cy="857250"/>
          </a:xfrm>
          <a:prstGeom prst="rect">
            <a:avLst/>
          </a:prstGeom>
        </p:spPr>
        <p:txBody>
          <a:bodyPr/>
          <a:lstStyle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rgbClr val="D72131"/>
                </a:solidFill>
                <a:latin typeface="Helvetica"/>
                <a:ea typeface="ヒラギノ角ゴ Pro W3" charset="-128"/>
                <a:cs typeface="ヒラギノ角ゴ Pro W3" charset="-128"/>
              </a:defRPr>
            </a:lvl1pPr>
            <a:lvl2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2pPr>
            <a:lvl3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3pPr>
            <a:lvl4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4pPr>
            <a:lvl5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5pPr>
            <a:lvl6pPr marL="408194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6pPr>
            <a:lvl7pPr marL="816388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7pPr>
            <a:lvl8pPr marL="1224582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8pPr>
            <a:lvl9pPr marL="1632776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FA2A3555-05B0-DBCC-6CB2-7F5204F9C3E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F3B7EB-58FD-C3F3-9A7F-71B21DB06A2E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F453E92B-288D-E75E-52DD-CCB2B70C17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8305" y="140520"/>
            <a:ext cx="1952960" cy="91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4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9706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94" indent="0">
              <a:buNone/>
              <a:defRPr sz="1800" b="1"/>
            </a:lvl2pPr>
            <a:lvl3pPr marL="816388" indent="0">
              <a:buNone/>
              <a:defRPr sz="1600" b="1"/>
            </a:lvl3pPr>
            <a:lvl4pPr marL="1224582" indent="0">
              <a:buNone/>
              <a:defRPr sz="1400" b="1"/>
            </a:lvl4pPr>
            <a:lvl5pPr marL="1632776" indent="0">
              <a:buNone/>
              <a:defRPr sz="1400" b="1"/>
            </a:lvl5pPr>
            <a:lvl6pPr marL="2040969" indent="0">
              <a:buNone/>
              <a:defRPr sz="1400" b="1"/>
            </a:lvl6pPr>
            <a:lvl7pPr marL="2449163" indent="0">
              <a:buNone/>
              <a:defRPr sz="1400" b="1"/>
            </a:lvl7pPr>
            <a:lvl8pPr marL="2857357" indent="0">
              <a:buNone/>
              <a:defRPr sz="1400" b="1"/>
            </a:lvl8pPr>
            <a:lvl9pPr marL="3265551" indent="0">
              <a:buNone/>
              <a:defRPr sz="14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39528"/>
            <a:ext cx="4040188" cy="2963466"/>
          </a:xfrm>
        </p:spPr>
        <p:txBody>
          <a:bodyPr/>
          <a:lstStyle>
            <a:lvl1pPr>
              <a:defRPr sz="2100">
                <a:solidFill>
                  <a:srgbClr val="1B3D6D"/>
                </a:solidFill>
              </a:defRPr>
            </a:lvl1pPr>
            <a:lvl2pPr>
              <a:defRPr sz="1800">
                <a:solidFill>
                  <a:srgbClr val="1B3D6D"/>
                </a:solidFill>
              </a:defRPr>
            </a:lvl2pPr>
            <a:lvl3pPr>
              <a:defRPr sz="1600">
                <a:solidFill>
                  <a:srgbClr val="1B3D6D"/>
                </a:solidFill>
              </a:defRPr>
            </a:lvl3pPr>
            <a:lvl4pPr>
              <a:defRPr sz="1400">
                <a:solidFill>
                  <a:srgbClr val="1B3D6D"/>
                </a:solidFill>
              </a:defRPr>
            </a:lvl4pPr>
            <a:lvl5pPr>
              <a:defRPr sz="1400">
                <a:solidFill>
                  <a:srgbClr val="1B3D6D"/>
                </a:solidFill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59706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94" indent="0">
              <a:buNone/>
              <a:defRPr sz="1800" b="1"/>
            </a:lvl2pPr>
            <a:lvl3pPr marL="816388" indent="0">
              <a:buNone/>
              <a:defRPr sz="1600" b="1"/>
            </a:lvl3pPr>
            <a:lvl4pPr marL="1224582" indent="0">
              <a:buNone/>
              <a:defRPr sz="1400" b="1"/>
            </a:lvl4pPr>
            <a:lvl5pPr marL="1632776" indent="0">
              <a:buNone/>
              <a:defRPr sz="1400" b="1"/>
            </a:lvl5pPr>
            <a:lvl6pPr marL="2040969" indent="0">
              <a:buNone/>
              <a:defRPr sz="1400" b="1"/>
            </a:lvl6pPr>
            <a:lvl7pPr marL="2449163" indent="0">
              <a:buNone/>
              <a:defRPr sz="1400" b="1"/>
            </a:lvl7pPr>
            <a:lvl8pPr marL="2857357" indent="0">
              <a:buNone/>
              <a:defRPr sz="1400" b="1"/>
            </a:lvl8pPr>
            <a:lvl9pPr marL="3265551" indent="0">
              <a:buNone/>
              <a:defRPr sz="14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39528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456ACC-5D9E-46DB-BC44-12C5BBCDF1B1}"/>
              </a:ext>
            </a:extLst>
          </p:cNvPr>
          <p:cNvSpPr txBox="1">
            <a:spLocks/>
          </p:cNvSpPr>
          <p:nvPr userDrawn="1"/>
        </p:nvSpPr>
        <p:spPr>
          <a:xfrm>
            <a:off x="2748486" y="206375"/>
            <a:ext cx="5862114" cy="857250"/>
          </a:xfrm>
          <a:prstGeom prst="rect">
            <a:avLst/>
          </a:prstGeom>
        </p:spPr>
        <p:txBody>
          <a:bodyPr/>
          <a:lstStyle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rgbClr val="D72131"/>
                </a:solidFill>
                <a:latin typeface="Helvetica"/>
                <a:ea typeface="ヒラギノ角ゴ Pro W3" charset="-128"/>
                <a:cs typeface="ヒラギノ角ゴ Pro W3" charset="-128"/>
              </a:defRPr>
            </a:lvl1pPr>
            <a:lvl2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2pPr>
            <a:lvl3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3pPr>
            <a:lvl4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4pPr>
            <a:lvl5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5pPr>
            <a:lvl6pPr marL="408194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6pPr>
            <a:lvl7pPr marL="816388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7pPr>
            <a:lvl8pPr marL="1224582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8pPr>
            <a:lvl9pPr marL="1632776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10E6B45F-B77D-9BC6-0DCA-819847CD9559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07E05E-42AF-2F38-9036-86BD25C45051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D0348F0-9239-C94F-854D-3EFB156DBF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8305" y="140520"/>
            <a:ext cx="1952960" cy="91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62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9FA1EE-5B2E-FC7E-D87D-B48DE035F461}"/>
              </a:ext>
            </a:extLst>
          </p:cNvPr>
          <p:cNvSpPr txBox="1">
            <a:spLocks/>
          </p:cNvSpPr>
          <p:nvPr userDrawn="1"/>
        </p:nvSpPr>
        <p:spPr>
          <a:xfrm>
            <a:off x="2748486" y="206375"/>
            <a:ext cx="5862114" cy="857250"/>
          </a:xfrm>
          <a:prstGeom prst="rect">
            <a:avLst/>
          </a:prstGeom>
        </p:spPr>
        <p:txBody>
          <a:bodyPr/>
          <a:lstStyle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rgbClr val="D72131"/>
                </a:solidFill>
                <a:latin typeface="Helvetica"/>
                <a:ea typeface="ヒラギノ角ゴ Pro W3" charset="-128"/>
                <a:cs typeface="ヒラギノ角ゴ Pro W3" charset="-128"/>
              </a:defRPr>
            </a:lvl1pPr>
            <a:lvl2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2pPr>
            <a:lvl3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3pPr>
            <a:lvl4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4pPr>
            <a:lvl5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5pPr>
            <a:lvl6pPr marL="408194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6pPr>
            <a:lvl7pPr marL="816388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7pPr>
            <a:lvl8pPr marL="1224582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8pPr>
            <a:lvl9pPr marL="1632776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1CB09A04-A9BA-176D-F030-B51E881F6E7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1ABE5E-3CC3-15D2-DA1D-267D816872F4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FA34B431-015D-6372-EDC9-F0FCC4A744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8305" y="140520"/>
            <a:ext cx="1952960" cy="91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44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676BFCC-C28E-7E55-1A3D-BA33ADCFABB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E9746E8-85C2-C2E1-2EA3-02F4F2D6F81F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rgbClr val="D721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900">
                <a:solidFill>
                  <a:srgbClr val="1B3D6D"/>
                </a:solidFill>
              </a:defRPr>
            </a:lvl1pPr>
            <a:lvl2pPr marL="408194" indent="0">
              <a:buNone/>
              <a:defRPr sz="2500"/>
            </a:lvl2pPr>
            <a:lvl3pPr marL="816388" indent="0">
              <a:buNone/>
              <a:defRPr sz="2100"/>
            </a:lvl3pPr>
            <a:lvl4pPr marL="1224582" indent="0">
              <a:buNone/>
              <a:defRPr sz="1800"/>
            </a:lvl4pPr>
            <a:lvl5pPr marL="1632776" indent="0">
              <a:buNone/>
              <a:defRPr sz="1800"/>
            </a:lvl5pPr>
            <a:lvl6pPr marL="2040969" indent="0">
              <a:buNone/>
              <a:defRPr sz="1800"/>
            </a:lvl6pPr>
            <a:lvl7pPr marL="2449163" indent="0">
              <a:buNone/>
              <a:defRPr sz="1800"/>
            </a:lvl7pPr>
            <a:lvl8pPr marL="2857357" indent="0">
              <a:buNone/>
              <a:defRPr sz="1800"/>
            </a:lvl8pPr>
            <a:lvl9pPr marL="3265551" indent="0">
              <a:buNone/>
              <a:defRPr sz="18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94" indent="0">
              <a:buNone/>
              <a:defRPr sz="1100"/>
            </a:lvl2pPr>
            <a:lvl3pPr marL="816388" indent="0">
              <a:buNone/>
              <a:defRPr sz="900"/>
            </a:lvl3pPr>
            <a:lvl4pPr marL="1224582" indent="0">
              <a:buNone/>
              <a:defRPr sz="800"/>
            </a:lvl4pPr>
            <a:lvl5pPr marL="1632776" indent="0">
              <a:buNone/>
              <a:defRPr sz="800"/>
            </a:lvl5pPr>
            <a:lvl6pPr marL="2040969" indent="0">
              <a:buNone/>
              <a:defRPr sz="800"/>
            </a:lvl6pPr>
            <a:lvl7pPr marL="2449163" indent="0">
              <a:buNone/>
              <a:defRPr sz="800"/>
            </a:lvl7pPr>
            <a:lvl8pPr marL="2857357" indent="0">
              <a:buNone/>
              <a:defRPr sz="800"/>
            </a:lvl8pPr>
            <a:lvl9pPr marL="3265551" indent="0">
              <a:buNone/>
              <a:defRPr sz="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8655A56-5C90-C1C0-D17F-4CB6163BE980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CBC1FE-146C-8912-288F-18AAD40D3449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74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6399C501-8290-1C41-BF63-F1D7DE2110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9" tIns="40819" rIns="81639" bIns="40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EABCDEF-D271-1842-B94F-D3420C93319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C83D31-4638-B4D1-CE75-991FE5973269}"/>
              </a:ext>
            </a:extLst>
          </p:cNvPr>
          <p:cNvSpPr txBox="1">
            <a:spLocks/>
          </p:cNvSpPr>
          <p:nvPr userDrawn="1"/>
        </p:nvSpPr>
        <p:spPr>
          <a:xfrm>
            <a:off x="2748486" y="206375"/>
            <a:ext cx="5862114" cy="857250"/>
          </a:xfrm>
          <a:prstGeom prst="rect">
            <a:avLst/>
          </a:prstGeom>
        </p:spPr>
        <p:txBody>
          <a:bodyPr/>
          <a:lstStyle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rgbClr val="D72131"/>
                </a:solidFill>
                <a:latin typeface="Helvetica"/>
                <a:ea typeface="ヒラギノ角ゴ Pro W3" charset="-128"/>
                <a:cs typeface="ヒラギノ角ゴ Pro W3" charset="-128"/>
              </a:defRPr>
            </a:lvl1pPr>
            <a:lvl2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2pPr>
            <a:lvl3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3pPr>
            <a:lvl4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4pPr>
            <a:lvl5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CF003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5pPr>
            <a:lvl6pPr marL="408194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6pPr>
            <a:lvl7pPr marL="816388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7pPr>
            <a:lvl8pPr marL="1224582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8pPr>
            <a:lvl9pPr marL="1632776" algn="l" defTabSz="408194" rtl="0" fontAlgn="base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bg1"/>
                </a:solidFill>
                <a:latin typeface="Helvetica" charset="0"/>
                <a:ea typeface="ヒラギノ角ゴ Pro W3" charset="-128"/>
                <a:cs typeface="ヒラギノ角ゴ Pro W3" charset="-128"/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619CF5-B1D2-169D-3808-BD9BDD7C42C8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411B2C36-3ABA-97F2-2722-B93E14193BA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558305" y="140520"/>
            <a:ext cx="1952960" cy="9113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5" r:id="rId2"/>
    <p:sldLayoutId id="2147483796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</p:sldLayoutIdLst>
  <p:hf hdr="0" ftr="0" dt="0"/>
  <p:txStyles>
    <p:titleStyle>
      <a:lvl1pPr algn="l" defTabSz="406400" rtl="0" eaLnBrk="0" fontAlgn="base" hangingPunct="0">
        <a:spcBef>
          <a:spcPct val="0"/>
        </a:spcBef>
        <a:spcAft>
          <a:spcPct val="0"/>
        </a:spcAft>
        <a:defRPr sz="2900" b="1" kern="1200">
          <a:solidFill>
            <a:srgbClr val="CF0031"/>
          </a:solidFill>
          <a:latin typeface="Helvetica"/>
          <a:ea typeface="ヒラギノ角ゴ Pro W3" charset="-128"/>
          <a:cs typeface="ヒラギノ角ゴ Pro W3" charset="-128"/>
        </a:defRPr>
      </a:lvl1pPr>
      <a:lvl2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2pPr>
      <a:lvl3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3pPr>
      <a:lvl4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4pPr>
      <a:lvl5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5pPr>
      <a:lvl6pPr marL="408194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6pPr>
      <a:lvl7pPr marL="816388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7pPr>
      <a:lvl8pPr marL="1224582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8pPr>
      <a:lvl9pPr marL="1632776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9pPr>
    </p:titleStyle>
    <p:bodyStyle>
      <a:lvl1pPr marL="303213" indent="-3032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b="1"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1pPr>
      <a:lvl2pPr marL="660400" indent="-254000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2pPr>
      <a:lvl3pPr marL="1017588" indent="-2016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3pPr>
      <a:lvl4pPr marL="1425575" indent="-2016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" b="1" i="1"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4pPr>
      <a:lvl5pPr marL="1835150" indent="-2016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i="1"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5pPr>
      <a:lvl6pPr marL="2245066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60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454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648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94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88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82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76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69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63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57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51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0FDD5B-F84D-E558-37A2-AD85BFA96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25359B80-1916-5B43-A079-0BE667AA8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Subtitle text goes here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Text goes here. Text goes here. Text goes here. Text goes here.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Text goes here. Text goes here. Text goes here. Text goes here. </a:t>
            </a:r>
          </a:p>
          <a:p>
            <a:pPr lvl="2" eaLnBrk="1" hangingPunct="1"/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Bullet three text goes here</a:t>
            </a:r>
          </a:p>
          <a:p>
            <a:pPr lvl="2" eaLnBrk="1" hangingPunct="1"/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Bullet three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Helvetica" pitchFamily="2" charset="0"/>
              <a:ea typeface="ヒラギノ角ゴ Pro W3" panose="020B0300000000000000" pitchFamily="34" charset="-128"/>
            </a:endParaRPr>
          </a:p>
          <a:p>
            <a:pPr lvl="3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Subtitle Two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Helvetica" pitchFamily="2" charset="0"/>
              <a:ea typeface="ヒラギノ角ゴ Pro W3" panose="020B0300000000000000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7842501D-8331-0446-B3D3-BE01C4EA7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>
              <a:latin typeface="Helvetica" pitchFamily="2" charset="0"/>
              <a:ea typeface="ヒラギノ角ゴ Pro W3" panose="020B0300000000000000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A 2022 Wordmark">
      <a:dk1>
        <a:srgbClr val="000000"/>
      </a:dk1>
      <a:lt1>
        <a:srgbClr val="FFFFFF"/>
      </a:lt1>
      <a:dk2>
        <a:srgbClr val="1A3D6D"/>
      </a:dk2>
      <a:lt2>
        <a:srgbClr val="D6203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0E6ACE4196CA4DB2F6917A1188FD6F" ma:contentTypeVersion="0" ma:contentTypeDescription="Create a new document." ma:contentTypeScope="" ma:versionID="22d533352c78d575e7b335260539a0b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3C23A37-A6E2-4898-9064-C7251C1C09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0E72CB-CB38-44C7-A6A2-DA150FE463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1595</TotalTime>
  <Words>53</Words>
  <Application>Microsoft Macintosh PowerPoint</Application>
  <PresentationFormat>On-screen Show (16:9)</PresentationFormat>
  <Paragraphs>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Lucida Grande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Boy Scouts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Morrow</dc:creator>
  <cp:lastModifiedBy>Aaron Meyer</cp:lastModifiedBy>
  <cp:revision>49</cp:revision>
  <dcterms:created xsi:type="dcterms:W3CDTF">2011-02-15T14:55:17Z</dcterms:created>
  <dcterms:modified xsi:type="dcterms:W3CDTF">2022-12-27T14:00:51Z</dcterms:modified>
</cp:coreProperties>
</file>