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256" r:id="rId4"/>
    <p:sldId id="257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9"/>
    <p:restoredTop sz="94726"/>
  </p:normalViewPr>
  <p:slideViewPr>
    <p:cSldViewPr snapToGrid="0" snapToObjects="1">
      <p:cViewPr varScale="1">
        <p:scale>
          <a:sx n="152" d="100"/>
          <a:sy n="152" d="100"/>
        </p:scale>
        <p:origin x="184" y="3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Vigil" userId="df3fd8df-2947-4ece-8e41-b2ca9bfa0697" providerId="ADAL" clId="{98A277C6-DEDB-4206-AA94-13A078C824BD}"/>
    <pc:docChg chg="undo custSel modSld">
      <pc:chgData name="Katie Vigil" userId="df3fd8df-2947-4ece-8e41-b2ca9bfa0697" providerId="ADAL" clId="{98A277C6-DEDB-4206-AA94-13A078C824BD}" dt="2023-01-30T17:29:09.371" v="17" actId="20577"/>
      <pc:docMkLst>
        <pc:docMk/>
      </pc:docMkLst>
      <pc:sldChg chg="modSp mod">
        <pc:chgData name="Katie Vigil" userId="df3fd8df-2947-4ece-8e41-b2ca9bfa0697" providerId="ADAL" clId="{98A277C6-DEDB-4206-AA94-13A078C824BD}" dt="2023-01-30T17:29:09.371" v="17" actId="20577"/>
        <pc:sldMkLst>
          <pc:docMk/>
          <pc:sldMk cId="0" sldId="256"/>
        </pc:sldMkLst>
        <pc:spChg chg="mod">
          <ac:chgData name="Katie Vigil" userId="df3fd8df-2947-4ece-8e41-b2ca9bfa0697" providerId="ADAL" clId="{98A277C6-DEDB-4206-AA94-13A078C824BD}" dt="2023-01-30T17:29:09.371" v="17" actId="20577"/>
          <ac:spMkLst>
            <pc:docMk/>
            <pc:sldMk cId="0" sldId="256"/>
            <ac:spMk id="11266" creationId="{8A750212-E1AA-8F49-834F-AA834AD97BE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09D46E-8C1E-D249-BD03-E0ABC6331A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8C4DBA-B0A6-E940-977C-3CFD3FF9FC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1173524-907D-F148-B752-E83A3836C398}" type="datetime1">
              <a:rPr lang="en-US" altLang="en-US" smtClean="0"/>
              <a:t>11/13/25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C4A4D-1CCD-2E41-8966-C628F54E4D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A27B19-0868-AF45-AFA7-66211085A2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1194C48-C4A5-EE42-8D9F-CBC71AA5CD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21F20A-95EE-CC41-9A7C-6A9EC1D059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CF04A-F526-444E-A951-75D1568560D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574A509-53BB-4C4C-B866-F5E07BCEC399}" type="datetime1">
              <a:rPr lang="en-US" altLang="en-US" smtClean="0"/>
              <a:t>11/13/25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D36042-F901-8745-B15F-E8E68DADE3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96CB49B-11B7-9641-BCB6-48CDE568C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14878-5AEF-9343-B1DB-0B8A459DAD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C36E1-E68E-AE48-9941-9B19933193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989E114-64B6-0445-8537-E2164C6926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408176" y="0"/>
            <a:ext cx="6278624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A4B1F3-4E48-E444-AF16-EB9C4BF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1250" y="5297170"/>
            <a:ext cx="412750" cy="273050"/>
          </a:xfrm>
          <a:prstGeom prst="rect">
            <a:avLst/>
          </a:prstGeom>
        </p:spPr>
        <p:txBody>
          <a:bodyPr/>
          <a:lstStyle/>
          <a:p>
            <a:fld id="{DA395637-C3C3-F248-B132-17E6A5DC377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27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op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408176" y="0"/>
            <a:ext cx="6278624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A4B1F3-4E48-E444-AF16-EB9C4BF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1250" y="5297170"/>
            <a:ext cx="412750" cy="273050"/>
          </a:xfrm>
          <a:prstGeom prst="rect">
            <a:avLst/>
          </a:prstGeom>
        </p:spPr>
        <p:txBody>
          <a:bodyPr/>
          <a:lstStyle/>
          <a:p>
            <a:fld id="{DA395637-C3C3-F248-B132-17E6A5DC377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2" name="Picture 1" descr="A purple circle with a black circle&#10;&#10;Description automatically generated with low confidence">
            <a:extLst>
              <a:ext uri="{FF2B5EF4-FFF2-40B4-BE49-F238E27FC236}">
                <a16:creationId xmlns:a16="http://schemas.microsoft.com/office/drawing/2014/main" id="{AB374A9A-09D2-D74D-59C7-0E45BA36C6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08925" y="3560808"/>
            <a:ext cx="1177875" cy="114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63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oppy P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408176" y="0"/>
            <a:ext cx="6278624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A4B1F3-4E48-E444-AF16-EB9C4BF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1250" y="5297170"/>
            <a:ext cx="412750" cy="273050"/>
          </a:xfrm>
          <a:prstGeom prst="rect">
            <a:avLst/>
          </a:prstGeom>
        </p:spPr>
        <p:txBody>
          <a:bodyPr/>
          <a:lstStyle/>
          <a:p>
            <a:fld id="{DA395637-C3C3-F248-B132-17E6A5DC377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7946BECC-93D1-B504-942C-DF665216C0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80822" y="3507272"/>
            <a:ext cx="1205978" cy="120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06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552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08178" y="1200151"/>
            <a:ext cx="3002023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0154" y="1200151"/>
            <a:ext cx="3076647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068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0042" y="1259706"/>
            <a:ext cx="2967346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10042" y="1739528"/>
            <a:ext cx="2967346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80156" y="1259706"/>
            <a:ext cx="300664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80156" y="1739528"/>
            <a:ext cx="300664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67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440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05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2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2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491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2C6EF"/>
            </a:gs>
            <a:gs pos="70000">
              <a:srgbClr val="D4EFFC">
                <a:lumMod val="90000"/>
                <a:lumOff val="10000"/>
              </a:srgb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CD640F9-114A-C645-8837-27AA5A949C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4288" y="0"/>
            <a:ext cx="2098676" cy="5156200"/>
          </a:xfrm>
          <a:prstGeom prst="rect">
            <a:avLst/>
          </a:prstGeom>
          <a:gradFill flip="none" rotWithShape="1">
            <a:gsLst>
              <a:gs pos="100000">
                <a:srgbClr val="72C6EF"/>
              </a:gs>
              <a:gs pos="70000">
                <a:srgbClr val="D4EFFC">
                  <a:lumMod val="90000"/>
                  <a:lumOff val="1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A26F371E-655F-8647-9942-A302D3D791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08238" y="206375"/>
            <a:ext cx="6202362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1B65ED1-CF76-C94E-9EE0-47EBB3B85A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08238" y="1200150"/>
            <a:ext cx="6278562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6BBBC9-60D3-DA47-9ED3-6087CB5343DD}"/>
              </a:ext>
            </a:extLst>
          </p:cNvPr>
          <p:cNvSpPr/>
          <p:nvPr userDrawn="1"/>
        </p:nvSpPr>
        <p:spPr>
          <a:xfrm flipV="1">
            <a:off x="2089150" y="0"/>
            <a:ext cx="44450" cy="5143500"/>
          </a:xfrm>
          <a:prstGeom prst="rect">
            <a:avLst/>
          </a:prstGeom>
          <a:solidFill>
            <a:srgbClr val="CF00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2"/>
              </a:solidFill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81DB29B1-B570-2941-A5D8-3D312B0E4FF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chemeClr val="tx2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chemeClr val="tx2"/>
              </a:solidFill>
              <a:latin typeface="Helvetica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34BBD9-B8A7-394E-9723-B6ED4AFD61AC}"/>
              </a:ext>
            </a:extLst>
          </p:cNvPr>
          <p:cNvSpPr/>
          <p:nvPr userDrawn="1"/>
        </p:nvSpPr>
        <p:spPr>
          <a:xfrm>
            <a:off x="263525" y="1639888"/>
            <a:ext cx="154305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</a:t>
            </a:r>
            <a:br>
              <a:rPr lang="en-US" sz="11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lang="en-US" sz="11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of Volunteers Serving Veterans, Military, </a:t>
            </a:r>
            <a:br>
              <a:rPr lang="en-US" sz="11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lang="en-US" sz="11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and their Families</a:t>
            </a:r>
            <a:endParaRPr lang="en-US" sz="11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646ED234-C66B-5D17-61EF-03D71901681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86628" y="271390"/>
            <a:ext cx="1696844" cy="7272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6" r:id="rId2"/>
    <p:sldLayoutId id="2147483697" r:id="rId3"/>
    <p:sldLayoutId id="2147483695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2"/>
          </a:solidFill>
          <a:latin typeface="Helvetica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 kern="1200">
          <a:solidFill>
            <a:schemeClr val="tx2"/>
          </a:solidFill>
          <a:latin typeface="Helvetica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b="1" i="1"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i="1"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8">
            <a:extLst>
              <a:ext uri="{FF2B5EF4-FFF2-40B4-BE49-F238E27FC236}">
                <a16:creationId xmlns:a16="http://schemas.microsoft.com/office/drawing/2014/main" id="{8A750212-E1AA-8F49-834F-AA834AD9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8238" y="0"/>
            <a:ext cx="6278562" cy="1582738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Helvetica" pitchFamily="2" charset="0"/>
                <a:ea typeface="ＭＳ Ｐゴシック" panose="020B0600070205080204" pitchFamily="34" charset="-128"/>
              </a:rPr>
              <a:t>Slide Show Title Goes 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92E1DAE6-B04E-E343-8879-61493C5BD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Slide Title Goes Here</a:t>
            </a:r>
          </a:p>
        </p:txBody>
      </p:sp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E5332360-2EC9-E546-9AEC-33D154663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Subtitle text goes here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Text goes here. Text goes here. Text goes here. Text goes here.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Text goes here. Text goes here. Text goes here. Text goes here. </a:t>
            </a:r>
          </a:p>
          <a:p>
            <a:pPr lvl="2" eaLnBrk="1" hangingPunct="1"/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Bullet three text goes here</a:t>
            </a:r>
          </a:p>
          <a:p>
            <a:pPr lvl="2" eaLnBrk="1" hangingPunct="1"/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Bullet three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  <a:p>
            <a:pPr lvl="3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Subtitle Two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FC58B772-4817-414D-8EF5-3C216011B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972A093C-06DF-404C-AD19-590B4A1C1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8238" y="1200150"/>
            <a:ext cx="3001962" cy="3394075"/>
          </a:xfrm>
        </p:spPr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  <p:sp>
        <p:nvSpPr>
          <p:cNvPr id="13315" name="Content Placeholder 3">
            <a:extLst>
              <a:ext uri="{FF2B5EF4-FFF2-40B4-BE49-F238E27FC236}">
                <a16:creationId xmlns:a16="http://schemas.microsoft.com/office/drawing/2014/main" id="{BE71215C-A5AD-834F-9CB9-EFD315709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10225" y="1200150"/>
            <a:ext cx="3076575" cy="3394075"/>
          </a:xfrm>
        </p:spPr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19828D3E-B477-5943-8258-00E574ADF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  <p:sp>
        <p:nvSpPr>
          <p:cNvPr id="14338" name="Text Placeholder 2">
            <a:extLst>
              <a:ext uri="{FF2B5EF4-FFF2-40B4-BE49-F238E27FC236}">
                <a16:creationId xmlns:a16="http://schemas.microsoft.com/office/drawing/2014/main" id="{D4F8F985-29CD-6C4F-A691-5507807D8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9825" y="1260475"/>
            <a:ext cx="2967038" cy="479425"/>
          </a:xfrm>
        </p:spPr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  <p:sp>
        <p:nvSpPr>
          <p:cNvPr id="14339" name="Content Placeholder 3">
            <a:extLst>
              <a:ext uri="{FF2B5EF4-FFF2-40B4-BE49-F238E27FC236}">
                <a16:creationId xmlns:a16="http://schemas.microsoft.com/office/drawing/2014/main" id="{80C977BF-36A0-054D-94CD-8BCCEA107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09825" y="1739900"/>
            <a:ext cx="2967038" cy="2823391"/>
          </a:xfrm>
        </p:spPr>
        <p:txBody>
          <a:bodyPr/>
          <a:lstStyle/>
          <a:p>
            <a:pPr eaLnBrk="1" hangingPunct="1"/>
            <a:endParaRPr lang="en-US" altLang="en-US" dirty="0">
              <a:latin typeface="Helvetica" pitchFamily="2" charset="0"/>
              <a:ea typeface="ＭＳ Ｐゴシック" panose="020B0600070205080204" pitchFamily="34" charset="-128"/>
            </a:endParaRPr>
          </a:p>
        </p:txBody>
      </p:sp>
      <p:sp>
        <p:nvSpPr>
          <p:cNvPr id="14340" name="Text Placeholder 4">
            <a:extLst>
              <a:ext uri="{FF2B5EF4-FFF2-40B4-BE49-F238E27FC236}">
                <a16:creationId xmlns:a16="http://schemas.microsoft.com/office/drawing/2014/main" id="{D68FE85A-2491-C243-9A60-FDD4C6776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80075" y="1260475"/>
            <a:ext cx="3006725" cy="479425"/>
          </a:xfrm>
        </p:spPr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  <p:sp>
        <p:nvSpPr>
          <p:cNvPr id="14341" name="Content Placeholder 5">
            <a:extLst>
              <a:ext uri="{FF2B5EF4-FFF2-40B4-BE49-F238E27FC236}">
                <a16:creationId xmlns:a16="http://schemas.microsoft.com/office/drawing/2014/main" id="{83B056AF-7367-D34B-88DC-207DA5BDA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80075" y="1739900"/>
            <a:ext cx="3006725" cy="2823391"/>
          </a:xfrm>
        </p:spPr>
        <p:txBody>
          <a:bodyPr/>
          <a:lstStyle/>
          <a:p>
            <a:pPr eaLnBrk="1" hangingPunct="1"/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A 2022 Wordmark">
      <a:dk1>
        <a:srgbClr val="000000"/>
      </a:dk1>
      <a:lt1>
        <a:srgbClr val="FFFFFF"/>
      </a:lt1>
      <a:dk2>
        <a:srgbClr val="1A3D6D"/>
      </a:dk2>
      <a:lt2>
        <a:srgbClr val="D6203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0E6ACE4196CA4DB2F6917A1188FD6F" ma:contentTypeVersion="0" ma:contentTypeDescription="Create a new document." ma:contentTypeScope="" ma:versionID="22d533352c78d575e7b335260539a0b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0586E4-F2FD-4A4C-AA7C-64088D3932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CC9ECE8-F624-48FD-AA71-762490BB75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60</Words>
  <Application>Microsoft Macintosh PowerPoint</Application>
  <PresentationFormat>On-screen Show (16:9)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Slide Show Title Goes Here</vt:lpstr>
      <vt:lpstr>Slide Title Goes Here</vt:lpstr>
      <vt:lpstr>PowerPoint Presentation</vt:lpstr>
      <vt:lpstr>PowerPoint Presentation</vt:lpstr>
    </vt:vector>
  </TitlesOfParts>
  <Company>Boy Scouts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Morrow</dc:creator>
  <cp:lastModifiedBy>Aaron Meyer</cp:lastModifiedBy>
  <cp:revision>36</cp:revision>
  <cp:lastPrinted>2021-04-19T15:09:17Z</cp:lastPrinted>
  <dcterms:created xsi:type="dcterms:W3CDTF">2011-01-20T16:20:29Z</dcterms:created>
  <dcterms:modified xsi:type="dcterms:W3CDTF">2025-11-13T12:52:53Z</dcterms:modified>
</cp:coreProperties>
</file>