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3"/>
  </p:sldMasterIdLst>
  <p:notesMasterIdLst>
    <p:notesMasterId r:id="rId8"/>
  </p:notesMasterIdLst>
  <p:handoutMasterIdLst>
    <p:handoutMasterId r:id="rId9"/>
  </p:handoutMasterIdLst>
  <p:sldIdLst>
    <p:sldId id="260" r:id="rId4"/>
    <p:sldId id="257" r:id="rId5"/>
    <p:sldId id="259" r:id="rId6"/>
    <p:sldId id="258" r:id="rId7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0031"/>
    <a:srgbClr val="145A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 snapToGrid="0" snapToObjects="1">
      <p:cViewPr varScale="1">
        <p:scale>
          <a:sx n="146" d="100"/>
          <a:sy n="146" d="100"/>
        </p:scale>
        <p:origin x="168" y="4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9FAA43A-2C01-9745-A65D-DBABDCD8C1F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434AD2-2B2E-4544-AAFD-1F2C2DB2F7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8772BF4-A06B-E648-9A23-3DF0222D2256}" type="datetime1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0FD2FD-5291-B04E-97E6-2F553E77A84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A9062B-C5E4-7C42-9019-58561325A1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75920DB-8CD8-2540-B2C0-2BAEFCC227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8B095D9-A5A8-0845-B718-48D4CAD63F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B8BA87-8EE6-EE46-9028-D8114D0DDFE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A0B4494-6201-E848-9780-58E0ED193D8B}" type="datetime1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0B3969B-5256-774F-831C-199B3134B2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1CA41E0-4647-D847-82B2-CEA47A57E1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F0F4EA-D77E-514A-B8AF-16FB5FA3483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3AA530-20DA-694F-9532-212677BA3D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10680FC-1163-EB40-8343-5CDF5DD76A4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45798" y="1574279"/>
            <a:ext cx="8589248" cy="1557167"/>
          </a:xfrm>
          <a:prstGeom prst="rect">
            <a:avLst/>
          </a:prstGeom>
        </p:spPr>
        <p:txBody>
          <a:bodyPr rtlCol="0">
            <a:normAutofit/>
          </a:bodyPr>
          <a:lstStyle>
            <a:lvl1pPr algn="ctr">
              <a:defRPr sz="4800"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r>
              <a:rPr lang="en-US" altLang="en-US" dirty="0"/>
              <a:t> edit 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F495D9-677D-784D-A625-8ABA5BE0F4B4}"/>
              </a:ext>
            </a:extLst>
          </p:cNvPr>
          <p:cNvSpPr/>
          <p:nvPr userDrawn="1"/>
        </p:nvSpPr>
        <p:spPr>
          <a:xfrm>
            <a:off x="364280" y="361093"/>
            <a:ext cx="509212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000" b="1" i="1" baseline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A Community of Volunteers Serving Veterans, Military, and their Families</a:t>
            </a:r>
            <a:endParaRPr lang="en-US" sz="1000" baseline="0" dirty="0"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80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Pop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45798" y="1574279"/>
            <a:ext cx="8589248" cy="1557167"/>
          </a:xfrm>
          <a:prstGeom prst="rect">
            <a:avLst/>
          </a:prstGeom>
        </p:spPr>
        <p:txBody>
          <a:bodyPr rtlCol="0">
            <a:normAutofit/>
          </a:bodyPr>
          <a:lstStyle>
            <a:lvl1pPr algn="ctr">
              <a:defRPr sz="4800"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r>
              <a:rPr lang="en-US" altLang="en-US" dirty="0"/>
              <a:t> edit </a:t>
            </a:r>
            <a:endParaRPr lang="en-US" dirty="0"/>
          </a:p>
        </p:txBody>
      </p:sp>
      <p:pic>
        <p:nvPicPr>
          <p:cNvPr id="3" name="Picture 2" descr="A purple circle with a black circle&#10;&#10;Description automatically generated with low confidence">
            <a:extLst>
              <a:ext uri="{FF2B5EF4-FFF2-40B4-BE49-F238E27FC236}">
                <a16:creationId xmlns:a16="http://schemas.microsoft.com/office/drawing/2014/main" id="{7E38AC22-47A8-5246-939C-79F527A2B1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3822" y="3306549"/>
            <a:ext cx="1177875" cy="114604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F8A8110-4020-0273-9A03-58F1566802F8}"/>
              </a:ext>
            </a:extLst>
          </p:cNvPr>
          <p:cNvSpPr/>
          <p:nvPr userDrawn="1"/>
        </p:nvSpPr>
        <p:spPr>
          <a:xfrm>
            <a:off x="364280" y="361093"/>
            <a:ext cx="509212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000" b="1" i="1" baseline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A Community of Volunteers Serving Veterans, Military, and their Families</a:t>
            </a:r>
            <a:endParaRPr lang="en-US" sz="1000" baseline="0" dirty="0"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807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Poppy P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45798" y="1574279"/>
            <a:ext cx="8589248" cy="1557167"/>
          </a:xfrm>
          <a:prstGeom prst="rect">
            <a:avLst/>
          </a:prstGeom>
        </p:spPr>
        <p:txBody>
          <a:bodyPr rtlCol="0">
            <a:normAutofit/>
          </a:bodyPr>
          <a:lstStyle>
            <a:lvl1pPr algn="ctr">
              <a:defRPr sz="4800"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r>
              <a:rPr lang="en-US" altLang="en-US" dirty="0"/>
              <a:t> edit </a:t>
            </a:r>
            <a:endParaRPr lang="en-US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6B244336-B7C9-C74A-A782-D9EFEEDA61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4537" y="3306550"/>
            <a:ext cx="1205978" cy="120597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898D07A-E296-757B-4541-29D1E45CA2F9}"/>
              </a:ext>
            </a:extLst>
          </p:cNvPr>
          <p:cNvSpPr/>
          <p:nvPr userDrawn="1"/>
        </p:nvSpPr>
        <p:spPr>
          <a:xfrm>
            <a:off x="364280" y="361093"/>
            <a:ext cx="509212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000" b="1" i="1" baseline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A Community of Volunteers Serving Veterans, Military, and their Families</a:t>
            </a:r>
            <a:endParaRPr lang="en-US" sz="1000" baseline="0" dirty="0"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063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141FEB-30CE-786B-8609-CAD2B5520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5"/>
            <a:ext cx="6374780" cy="65087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00706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0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55671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17612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66059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317612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71171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31F2234-A5B1-1D90-6B5E-468D63DC7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5"/>
            <a:ext cx="6374780" cy="65087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38755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8C39B05-BBC0-9C5E-F388-2F2D66003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5"/>
            <a:ext cx="6374780" cy="65087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20330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944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88143"/>
            <a:ext cx="5486400" cy="23575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7724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72C6EF"/>
            </a:gs>
            <a:gs pos="70000">
              <a:srgbClr val="D4EFFC">
                <a:lumMod val="90000"/>
                <a:lumOff val="10000"/>
              </a:srgbClr>
            </a:gs>
          </a:gsLst>
          <a:lin ang="4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ocument 16">
            <a:extLst>
              <a:ext uri="{FF2B5EF4-FFF2-40B4-BE49-F238E27FC236}">
                <a16:creationId xmlns:a16="http://schemas.microsoft.com/office/drawing/2014/main" id="{BC580413-4E33-AD47-9FEE-531D8F291A4C}"/>
              </a:ext>
            </a:extLst>
          </p:cNvPr>
          <p:cNvSpPr>
            <a:spLocks noChangeArrowheads="1"/>
          </p:cNvSpPr>
          <p:nvPr userDrawn="1"/>
        </p:nvSpPr>
        <p:spPr bwMode="auto">
          <a:xfrm flipH="1">
            <a:off x="0" y="3175"/>
            <a:ext cx="9144000" cy="1092200"/>
          </a:xfrm>
          <a:prstGeom prst="flowChartDocument">
            <a:avLst/>
          </a:prstGeom>
          <a:gradFill flip="none" rotWithShape="1">
            <a:gsLst>
              <a:gs pos="100000">
                <a:srgbClr val="72C6EF"/>
              </a:gs>
              <a:gs pos="70000">
                <a:srgbClr val="D4EFFC">
                  <a:lumMod val="90000"/>
                  <a:lumOff val="1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28" name="Title Placeholder 1">
            <a:extLst>
              <a:ext uri="{FF2B5EF4-FFF2-40B4-BE49-F238E27FC236}">
                <a16:creationId xmlns:a16="http://schemas.microsoft.com/office/drawing/2014/main" id="{C24376B2-FC4D-E745-AC3F-FC51BD8F982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136525"/>
            <a:ext cx="637478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DDD8DF63-AC10-6543-BBA8-4CC73E1CEE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75B2158B-37C1-F143-BCD3-EB747397CB62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729560" y="4888603"/>
            <a:ext cx="414440" cy="24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1pPr>
            <a:lvl2pPr marL="742950" indent="-28575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2pPr>
            <a:lvl3pPr marL="11430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3pPr>
            <a:lvl4pPr marL="16002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4pPr>
            <a:lvl5pPr marL="20574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5pPr>
            <a:lvl6pPr marL="25146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6pPr>
            <a:lvl7pPr marL="29718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7pPr>
            <a:lvl8pPr marL="34290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8pPr>
            <a:lvl9pPr marL="38862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9pPr>
          </a:lstStyle>
          <a:p>
            <a:pPr eaLnBrk="1" hangingPunct="1"/>
            <a:fld id="{13EC3D7B-228E-1042-821D-48C035114407}" type="slidenum">
              <a:rPr lang="en-US" altLang="en-US" sz="900" smtClean="0">
                <a:solidFill>
                  <a:schemeClr val="tx2"/>
                </a:solidFill>
                <a:latin typeface="Helvetica" pitchFamily="2" charset="0"/>
              </a:rPr>
              <a:pPr eaLnBrk="1" hangingPunct="1"/>
              <a:t>‹#›</a:t>
            </a:fld>
            <a:endParaRPr lang="en-US" altLang="en-US" sz="900" dirty="0">
              <a:solidFill>
                <a:schemeClr val="tx2"/>
              </a:solidFill>
              <a:latin typeface="Helvetica" pitchFamily="2" charset="0"/>
            </a:endParaRPr>
          </a:p>
        </p:txBody>
      </p:sp>
      <p:pic>
        <p:nvPicPr>
          <p:cNvPr id="4" name="Picture 3" descr="A black and blue text with red text&#10;&#10;AI-generated content may be incorrect.">
            <a:extLst>
              <a:ext uri="{FF2B5EF4-FFF2-40B4-BE49-F238E27FC236}">
                <a16:creationId xmlns:a16="http://schemas.microsoft.com/office/drawing/2014/main" id="{F4AB5272-64FA-D180-7D08-A24A27B0E76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78705" y="177935"/>
            <a:ext cx="1675744" cy="71817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52" r:id="rId2"/>
    <p:sldLayoutId id="2147483753" r:id="rId3"/>
    <p:sldLayoutId id="2147483751" r:id="rId4"/>
    <p:sldLayoutId id="2147483746" r:id="rId5"/>
    <p:sldLayoutId id="2147483747" r:id="rId6"/>
    <p:sldLayoutId id="2147483748" r:id="rId7"/>
    <p:sldLayoutId id="2147483749" r:id="rId8"/>
    <p:sldLayoutId id="2147483750" r:id="rId9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2"/>
          </a:solidFill>
          <a:latin typeface="Helvetica"/>
          <a:ea typeface="ＭＳ Ｐゴシック" charset="-128"/>
          <a:cs typeface="ＭＳ Ｐゴシック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ＭＳ Ｐゴシック" charset="-128"/>
          <a:cs typeface="ＭＳ Ｐゴシック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ＭＳ Ｐゴシック" charset="-128"/>
          <a:cs typeface="ＭＳ Ｐゴシック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ＭＳ Ｐゴシック" charset="-128"/>
          <a:cs typeface="ＭＳ Ｐゴシック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ＭＳ Ｐゴシック" charset="-128"/>
          <a:cs typeface="ＭＳ Ｐゴシック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ＭＳ Ｐゴシック" charset="-128"/>
          <a:cs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ＭＳ Ｐゴシック" charset="-128"/>
          <a:cs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ＭＳ Ｐゴシック" charset="-128"/>
          <a:cs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b="1" kern="1200">
          <a:solidFill>
            <a:schemeClr val="tx2"/>
          </a:solidFill>
          <a:latin typeface="Helvetica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2"/>
          </a:solidFill>
          <a:latin typeface="Helvetica"/>
          <a:ea typeface="ＭＳ Ｐゴシック" charset="-128"/>
          <a:cs typeface="ＭＳ Ｐゴシック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2"/>
          </a:solidFill>
          <a:latin typeface="Helvetica"/>
          <a:ea typeface="ＭＳ Ｐゴシック" charset="-128"/>
          <a:cs typeface="ＭＳ Ｐゴシック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b="1" i="1" kern="1200">
          <a:solidFill>
            <a:schemeClr val="tx2"/>
          </a:solidFill>
          <a:latin typeface="Helvetica"/>
          <a:ea typeface="ＭＳ Ｐゴシック" charset="-128"/>
          <a:cs typeface="ＭＳ Ｐゴシック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i="1" kern="1200">
          <a:solidFill>
            <a:schemeClr val="tx2"/>
          </a:solidFill>
          <a:latin typeface="Helvetica"/>
          <a:ea typeface="ＭＳ Ｐゴシック" charset="-128"/>
          <a:cs typeface="ＭＳ Ｐゴシック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AE747-3D4B-A345-AB91-6D4F5EB03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757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>
            <a:extLst>
              <a:ext uri="{FF2B5EF4-FFF2-40B4-BE49-F238E27FC236}">
                <a16:creationId xmlns:a16="http://schemas.microsoft.com/office/drawing/2014/main" id="{D46458C3-5638-5E40-BA29-553B18B73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2637"/>
            <a:ext cx="7295322" cy="549275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Helvetica" pitchFamily="2" charset="0"/>
                <a:ea typeface="ＭＳ Ｐゴシック" panose="020B0600070205080204" pitchFamily="34" charset="-128"/>
              </a:rPr>
              <a:t>Slide Title</a:t>
            </a:r>
          </a:p>
        </p:txBody>
      </p:sp>
      <p:sp>
        <p:nvSpPr>
          <p:cNvPr id="12290" name="Content Placeholder 2">
            <a:extLst>
              <a:ext uri="{FF2B5EF4-FFF2-40B4-BE49-F238E27FC236}">
                <a16:creationId xmlns:a16="http://schemas.microsoft.com/office/drawing/2014/main" id="{E4896EBE-179E-D74D-960F-B14BDE5532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Helvetica" pitchFamily="2" charset="0"/>
                <a:ea typeface="ＭＳ Ｐゴシック" panose="020B0600070205080204" pitchFamily="34" charset="-128"/>
              </a:rPr>
              <a:t>Subtitle text goes here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Helvetica" pitchFamily="2" charset="0"/>
                <a:ea typeface="ＭＳ Ｐゴシック" panose="020B0600070205080204" pitchFamily="34" charset="-128"/>
              </a:rPr>
              <a:t>Text goes here. Text goes here. Text goes here. Text goes here. 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Helvetica" pitchFamily="2" charset="0"/>
                <a:ea typeface="ＭＳ Ｐゴシック" panose="020B0600070205080204" pitchFamily="34" charset="-128"/>
              </a:rPr>
              <a:t>Text goes here. Text goes here. Text goes here. Text goes here. </a:t>
            </a:r>
          </a:p>
          <a:p>
            <a:pPr lvl="2" eaLnBrk="1" hangingPunct="1"/>
            <a:r>
              <a:rPr lang="en-US" altLang="en-US">
                <a:latin typeface="Helvetica" pitchFamily="2" charset="0"/>
                <a:ea typeface="ＭＳ Ｐゴシック" panose="020B0600070205080204" pitchFamily="34" charset="-128"/>
              </a:rPr>
              <a:t>Bullet three text goes here</a:t>
            </a:r>
          </a:p>
          <a:p>
            <a:pPr lvl="2" eaLnBrk="1" hangingPunct="1"/>
            <a:r>
              <a:rPr lang="en-US" altLang="en-US">
                <a:latin typeface="Helvetica" pitchFamily="2" charset="0"/>
                <a:ea typeface="ＭＳ Ｐゴシック" panose="020B0600070205080204" pitchFamily="34" charset="-128"/>
              </a:rPr>
              <a:t>Bullet three text goes here</a:t>
            </a:r>
          </a:p>
          <a:p>
            <a:pPr lvl="3" eaLnBrk="1" hangingPunct="1">
              <a:buFont typeface="Arial" panose="020B0604020202020204" pitchFamily="34" charset="0"/>
              <a:buNone/>
            </a:pPr>
            <a:endParaRPr lang="en-US" altLang="en-US">
              <a:latin typeface="Helvetica" pitchFamily="2" charset="0"/>
              <a:ea typeface="ＭＳ Ｐゴシック" panose="020B0600070205080204" pitchFamily="34" charset="-128"/>
            </a:endParaRPr>
          </a:p>
          <a:p>
            <a:pPr lvl="3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Helvetica" pitchFamily="2" charset="0"/>
                <a:ea typeface="ＭＳ Ｐゴシック" panose="020B0600070205080204" pitchFamily="34" charset="-128"/>
              </a:rPr>
              <a:t>Subtitle Two text goes here</a:t>
            </a:r>
          </a:p>
          <a:p>
            <a:pPr lvl="3" eaLnBrk="1" hangingPunct="1">
              <a:buFont typeface="Arial" panose="020B0604020202020204" pitchFamily="34" charset="0"/>
              <a:buNone/>
            </a:pPr>
            <a:endParaRPr lang="en-US" altLang="en-US">
              <a:latin typeface="Helvetica" pitchFamily="2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5F4865C6-B2F7-784D-9190-6314E277F31E}"/>
              </a:ext>
            </a:extLst>
          </p:cNvPr>
          <p:cNvSpPr txBox="1">
            <a:spLocks/>
          </p:cNvSpPr>
          <p:nvPr/>
        </p:nvSpPr>
        <p:spPr>
          <a:xfrm>
            <a:off x="457200" y="222637"/>
            <a:ext cx="7295322" cy="549275"/>
          </a:xfrm>
          <a:prstGeom prst="rect">
            <a:avLst/>
          </a:prstGeom>
        </p:spPr>
        <p:txBody>
          <a:bodyPr/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CF0031"/>
                </a:solidFill>
                <a:latin typeface="Helvetica"/>
                <a:ea typeface="ＭＳ Ｐゴシック" charset="-128"/>
                <a:cs typeface="ＭＳ Ｐゴシック" charset="-128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F0031"/>
                </a:solidFill>
                <a:latin typeface="Helvetica" charset="0"/>
                <a:ea typeface="ＭＳ Ｐゴシック" charset="-128"/>
                <a:cs typeface="ＭＳ Ｐゴシック" charset="-128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F0031"/>
                </a:solidFill>
                <a:latin typeface="Helvetica" charset="0"/>
                <a:ea typeface="ＭＳ Ｐゴシック" charset="-128"/>
                <a:cs typeface="ＭＳ Ｐゴシック" charset="-128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F0031"/>
                </a:solidFill>
                <a:latin typeface="Helvetica" charset="0"/>
                <a:ea typeface="ＭＳ Ｐゴシック" charset="-128"/>
                <a:cs typeface="ＭＳ Ｐゴシック" charset="-128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F0031"/>
                </a:solidFill>
                <a:latin typeface="Helvetica" charset="0"/>
                <a:ea typeface="ＭＳ Ｐゴシック" charset="-128"/>
                <a:cs typeface="ＭＳ Ｐゴシック" charset="-128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F0031"/>
                </a:solidFill>
                <a:latin typeface="Helvetica" charset="0"/>
                <a:ea typeface="ＭＳ Ｐゴシック" charset="-128"/>
                <a:cs typeface="ＭＳ Ｐゴシック" charset="-128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F0031"/>
                </a:solidFill>
                <a:latin typeface="Helvetica" charset="0"/>
                <a:ea typeface="ＭＳ Ｐゴシック" charset="-128"/>
                <a:cs typeface="ＭＳ Ｐゴシック" charset="-128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F0031"/>
                </a:solidFill>
                <a:latin typeface="Helvetica" charset="0"/>
                <a:ea typeface="ＭＳ Ｐゴシック" charset="-128"/>
                <a:cs typeface="ＭＳ Ｐゴシック" charset="-128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CF0031"/>
                </a:solidFill>
                <a:latin typeface="Helvetica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  <a:ea typeface="ＭＳ Ｐゴシック" panose="020B0600070205080204" pitchFamily="34" charset="-128"/>
              </a:rPr>
              <a:t>Slide Title</a:t>
            </a:r>
            <a:endParaRPr lang="en-US" altLang="en-US" dirty="0">
              <a:latin typeface="Helvetica" pitchFamily="2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A 2022 Wordmark">
      <a:dk1>
        <a:srgbClr val="000000"/>
      </a:dk1>
      <a:lt1>
        <a:srgbClr val="FFFFFF"/>
      </a:lt1>
      <a:dk2>
        <a:srgbClr val="1A3D6D"/>
      </a:dk2>
      <a:lt2>
        <a:srgbClr val="D62030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0E6ACE4196CA4DB2F6917A1188FD6F" ma:contentTypeVersion="0" ma:contentTypeDescription="Create a new document." ma:contentTypeScope="" ma:versionID="22d533352c78d575e7b335260539a0b2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32326DE-9CE0-481A-BA11-014F9A782A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FB1CAD29-98ED-4290-BA1C-61AF1A95CF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472</TotalTime>
  <Words>55</Words>
  <Application>Microsoft Macintosh PowerPoint</Application>
  <PresentationFormat>On-screen Show (16:9)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Helvetica</vt:lpstr>
      <vt:lpstr>Office Theme</vt:lpstr>
      <vt:lpstr>PowerPoint Presentation</vt:lpstr>
      <vt:lpstr>Slide Title</vt:lpstr>
      <vt:lpstr>PowerPoint Presentation</vt:lpstr>
      <vt:lpstr>PowerPoint Presentation</vt:lpstr>
    </vt:vector>
  </TitlesOfParts>
  <Company>Boy Scouts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 Morrow</dc:creator>
  <cp:lastModifiedBy>Aaron Meyer</cp:lastModifiedBy>
  <cp:revision>34</cp:revision>
  <dcterms:created xsi:type="dcterms:W3CDTF">2011-03-02T17:47:27Z</dcterms:created>
  <dcterms:modified xsi:type="dcterms:W3CDTF">2025-11-13T12:49:37Z</dcterms:modified>
</cp:coreProperties>
</file>