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56" r:id="rId4"/>
    <p:sldId id="257" r:id="rId5"/>
    <p:sldId id="258" r:id="rId6"/>
    <p:sldId id="259" r:id="rId7"/>
  </p:sldIdLst>
  <p:sldSz cx="9144000" cy="5143500" type="screen16x9"/>
  <p:notesSz cx="6858000" cy="9144000"/>
  <p:defaultTextStyle>
    <a:defPPr>
      <a:defRPr lang="en-US"/>
    </a:defPPr>
    <a:lvl1pPr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1pPr>
    <a:lvl2pPr marL="406400" indent="47625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2pPr>
    <a:lvl3pPr marL="814388" indent="96838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3pPr>
    <a:lvl4pPr marL="1222375" indent="146050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4pPr>
    <a:lvl5pPr marL="1630363" indent="195263" algn="l" defTabSz="4064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Grande" panose="020B0600040502020204" pitchFamily="34" charset="0"/>
        <a:ea typeface="ヒラギノ角ゴ Pro W3" panose="020B0300000000000000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B3D6D"/>
    <a:srgbClr val="D72131"/>
    <a:srgbClr val="145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0"/>
    <p:restoredTop sz="94521"/>
  </p:normalViewPr>
  <p:slideViewPr>
    <p:cSldViewPr snapToGrid="0" snapToObjects="1">
      <p:cViewPr varScale="1">
        <p:scale>
          <a:sx n="156" d="100"/>
          <a:sy n="156" d="100"/>
        </p:scale>
        <p:origin x="184" y="4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E857E7-1D6B-4741-9B77-5C8B2A0EB4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22587B-0114-AF44-AC9C-A1731B4EF7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124D540C-B995-D543-A7D5-CA408158120F}" type="datetime1">
              <a:rPr lang="en-US" altLang="en-US" smtClean="0"/>
              <a:pPr/>
              <a:t>11/13/25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6590E-F85C-7945-A2BB-CF36773EA9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5FA81-FD91-D147-97D5-D969422B9D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4982AAB5-3A8C-C449-A683-A5574462F6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1F66C-6115-8440-83EA-7E61E39600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987280-27F0-8445-8062-5423F965EBB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2E56E2D3-BAC9-9643-8CED-1E3DD4BCE6A0}" type="datetime1">
              <a:rPr lang="en-US" altLang="en-US" smtClean="0"/>
              <a:pPr/>
              <a:t>11/13/25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7201FC7-8E8F-0D46-B192-6589A6DBCA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524FC81-5167-A740-85BA-91CF130C55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66AF8-84FB-C54D-B6DD-2D19EBE57B4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defTabSz="408194">
              <a:defRPr sz="1200">
                <a:latin typeface="Calibri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BA9CD2-4DE2-F847-AAD1-7C85605412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407988">
              <a:defRPr sz="1200">
                <a:latin typeface="Calibri" panose="020F0502020204030204" pitchFamily="34" charset="0"/>
              </a:defRPr>
            </a:lvl1pPr>
          </a:lstStyle>
          <a:p>
            <a:fld id="{D1DF9241-4066-5D4A-B744-08EF392A01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06400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2pPr>
    <a:lvl3pPr marL="814388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3pPr>
    <a:lvl4pPr marL="1222375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4pPr>
    <a:lvl5pPr marL="1630363" algn="l" defTabSz="406400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5pPr>
    <a:lvl6pPr marL="2040969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9163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357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551" algn="l" defTabSz="4081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2E56E2D3-BAC9-9643-8CED-1E3DD4BCE6A0}" type="datetime1">
              <a:rPr lang="en-US" altLang="en-US" smtClean="0"/>
              <a:pPr/>
              <a:t>11/13/25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DF9241-4066-5D4A-B744-08EF392A01C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25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D33645-3E09-3E43-A0C0-F64A8762A8DD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A6C77BC-8388-B65D-A2CA-D457D883CD0D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22DB04-9FED-D1FF-AF8E-2DA3F872B572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2898D9B2-D447-90D1-6991-7143ECE3DA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9460" y="1293183"/>
            <a:ext cx="2580453" cy="110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076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op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urple circle with a black circle&#10;&#10;Description automatically generated with low confidence">
            <a:extLst>
              <a:ext uri="{FF2B5EF4-FFF2-40B4-BE49-F238E27FC236}">
                <a16:creationId xmlns:a16="http://schemas.microsoft.com/office/drawing/2014/main" id="{F82508B8-D0A8-2C4D-BC33-C65B7FF2C3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1412" y="3016940"/>
            <a:ext cx="1771227" cy="1723356"/>
          </a:xfrm>
          <a:prstGeom prst="rect">
            <a:avLst/>
          </a:prstGeom>
        </p:spPr>
      </p:pic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55EB2B-860E-F448-17C6-83546C2FBE2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A7C6113-43CC-5363-0194-376C5379B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F17CCB-511B-44A1-29AA-5A830B60E2F6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026454-732C-5AF3-B521-6D228913296F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B29E8508-C64C-7C86-11B8-99F0FB0CF3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9460" y="1293183"/>
            <a:ext cx="2580453" cy="110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6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oppy P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BB1D0B6B-ECC9-C64A-9223-8007800FCE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99282" y="3009161"/>
            <a:ext cx="1723357" cy="1723357"/>
          </a:xfrm>
          <a:prstGeom prst="rect">
            <a:avLst/>
          </a:prstGeom>
        </p:spPr>
      </p:pic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4B95085A-D66B-F27A-CB58-F6953665938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E662FD27-5D13-B392-0BE4-98E6F44C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3119" y="1150669"/>
            <a:ext cx="4340187" cy="1582693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sz="3600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4028A1-211A-AC12-D00C-B899ACC3B034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04981-8DAD-90B6-B804-A1A0D7018648}"/>
              </a:ext>
            </a:extLst>
          </p:cNvPr>
          <p:cNvSpPr/>
          <p:nvPr userDrawn="1"/>
        </p:nvSpPr>
        <p:spPr>
          <a:xfrm>
            <a:off x="150736" y="138069"/>
            <a:ext cx="714932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b="1" i="1" baseline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Community of Volunteers Serving Veterans, Military, and their Families</a:t>
            </a:r>
            <a:endParaRPr lang="en-US" sz="1000" baseline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7035BAEF-6CFC-57DD-9B7D-91BD213CCD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9460" y="1293183"/>
            <a:ext cx="2580453" cy="110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59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8E020D84-A28F-70E2-900E-6D58EF64D8C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4C177F-41B3-7662-E1FD-2AA7B249874F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C98B8B-CB52-840F-F86E-9F718D3D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809" y="339607"/>
            <a:ext cx="5981991" cy="6584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0DF4CFA-34D9-7103-D8E6-F7E7C3460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text goes here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  <a:p>
            <a:pPr lvl="3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Two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  <p:pic>
        <p:nvPicPr>
          <p:cNvPr id="3" name="Picture 2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13B4C02F-82FA-7921-2D58-D84D143B8F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06375"/>
            <a:ext cx="1847299" cy="79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68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A2A3555-05B0-DBCC-6CB2-7F5204F9C3E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F3B7EB-58FD-C3F3-9A7F-71B21DB06A2E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07EE862-1B81-FA87-1D20-F002303CD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809" y="339607"/>
            <a:ext cx="5981991" cy="6584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A6798CF0-815E-954C-6300-0649A1BAD4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06375"/>
            <a:ext cx="1847299" cy="79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74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9706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94" indent="0">
              <a:buNone/>
              <a:defRPr sz="1800" b="1"/>
            </a:lvl2pPr>
            <a:lvl3pPr marL="816388" indent="0">
              <a:buNone/>
              <a:defRPr sz="1600" b="1"/>
            </a:lvl3pPr>
            <a:lvl4pPr marL="1224582" indent="0">
              <a:buNone/>
              <a:defRPr sz="1400" b="1"/>
            </a:lvl4pPr>
            <a:lvl5pPr marL="1632776" indent="0">
              <a:buNone/>
              <a:defRPr sz="1400" b="1"/>
            </a:lvl5pPr>
            <a:lvl6pPr marL="2040969" indent="0">
              <a:buNone/>
              <a:defRPr sz="1400" b="1"/>
            </a:lvl6pPr>
            <a:lvl7pPr marL="2449163" indent="0">
              <a:buNone/>
              <a:defRPr sz="1400" b="1"/>
            </a:lvl7pPr>
            <a:lvl8pPr marL="2857357" indent="0">
              <a:buNone/>
              <a:defRPr sz="1400" b="1"/>
            </a:lvl8pPr>
            <a:lvl9pPr marL="3265551" indent="0">
              <a:buNone/>
              <a:defRPr sz="14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39528"/>
            <a:ext cx="4040188" cy="2963466"/>
          </a:xfrm>
        </p:spPr>
        <p:txBody>
          <a:bodyPr/>
          <a:lstStyle>
            <a:lvl1pPr>
              <a:defRPr sz="2100">
                <a:solidFill>
                  <a:srgbClr val="1B3D6D"/>
                </a:solidFill>
              </a:defRPr>
            </a:lvl1pPr>
            <a:lvl2pPr>
              <a:defRPr sz="1800">
                <a:solidFill>
                  <a:srgbClr val="1B3D6D"/>
                </a:solidFill>
              </a:defRPr>
            </a:lvl2pPr>
            <a:lvl3pPr>
              <a:defRPr sz="1600">
                <a:solidFill>
                  <a:srgbClr val="1B3D6D"/>
                </a:solidFill>
              </a:defRPr>
            </a:lvl3pPr>
            <a:lvl4pPr>
              <a:defRPr sz="1400">
                <a:solidFill>
                  <a:srgbClr val="1B3D6D"/>
                </a:solidFill>
              </a:defRPr>
            </a:lvl4pPr>
            <a:lvl5pPr>
              <a:defRPr sz="1400">
                <a:solidFill>
                  <a:srgbClr val="1B3D6D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59706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94" indent="0">
              <a:buNone/>
              <a:defRPr sz="1800" b="1"/>
            </a:lvl2pPr>
            <a:lvl3pPr marL="816388" indent="0">
              <a:buNone/>
              <a:defRPr sz="1600" b="1"/>
            </a:lvl3pPr>
            <a:lvl4pPr marL="1224582" indent="0">
              <a:buNone/>
              <a:defRPr sz="1400" b="1"/>
            </a:lvl4pPr>
            <a:lvl5pPr marL="1632776" indent="0">
              <a:buNone/>
              <a:defRPr sz="1400" b="1"/>
            </a:lvl5pPr>
            <a:lvl6pPr marL="2040969" indent="0">
              <a:buNone/>
              <a:defRPr sz="1400" b="1"/>
            </a:lvl6pPr>
            <a:lvl7pPr marL="2449163" indent="0">
              <a:buNone/>
              <a:defRPr sz="1400" b="1"/>
            </a:lvl7pPr>
            <a:lvl8pPr marL="2857357" indent="0">
              <a:buNone/>
              <a:defRPr sz="1400" b="1"/>
            </a:lvl8pPr>
            <a:lvl9pPr marL="3265551" indent="0">
              <a:buNone/>
              <a:defRPr sz="14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39528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10E6B45F-B77D-9BC6-0DCA-819847CD955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07E05E-42AF-2F38-9036-86BD25C45051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3D0FBFF-1917-FD02-3F50-B753AD559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809" y="339607"/>
            <a:ext cx="5981991" cy="6584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AD68157C-761D-2157-15A9-CCD1AA3E30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06375"/>
            <a:ext cx="1847299" cy="79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62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1CB09A04-A9BA-176D-F030-B51E881F6E7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1ABE5E-3CC3-15D2-DA1D-267D816872F4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35C4D3-8EEC-51A3-FAE5-9E9B41744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809" y="339607"/>
            <a:ext cx="5981991" cy="6584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E4463B2D-49CE-4564-F3C7-4F352EAF262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06375"/>
            <a:ext cx="1847299" cy="79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4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676BFCC-C28E-7E55-1A3D-BA33ADCFABB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E9746E8-85C2-C2E1-2EA3-02F4F2D6F81F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rgbClr val="D721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900">
                <a:solidFill>
                  <a:srgbClr val="1B3D6D"/>
                </a:solidFill>
              </a:defRPr>
            </a:lvl1pPr>
            <a:lvl2pPr marL="408194" indent="0">
              <a:buNone/>
              <a:defRPr sz="2500"/>
            </a:lvl2pPr>
            <a:lvl3pPr marL="816388" indent="0">
              <a:buNone/>
              <a:defRPr sz="2100"/>
            </a:lvl3pPr>
            <a:lvl4pPr marL="1224582" indent="0">
              <a:buNone/>
              <a:defRPr sz="1800"/>
            </a:lvl4pPr>
            <a:lvl5pPr marL="1632776" indent="0">
              <a:buNone/>
              <a:defRPr sz="1800"/>
            </a:lvl5pPr>
            <a:lvl6pPr marL="2040969" indent="0">
              <a:buNone/>
              <a:defRPr sz="1800"/>
            </a:lvl6pPr>
            <a:lvl7pPr marL="2449163" indent="0">
              <a:buNone/>
              <a:defRPr sz="1800"/>
            </a:lvl7pPr>
            <a:lvl8pPr marL="2857357" indent="0">
              <a:buNone/>
              <a:defRPr sz="1800"/>
            </a:lvl8pPr>
            <a:lvl9pPr marL="3265551" indent="0">
              <a:buNone/>
              <a:defRPr sz="18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94" indent="0">
              <a:buNone/>
              <a:defRPr sz="1100"/>
            </a:lvl2pPr>
            <a:lvl3pPr marL="816388" indent="0">
              <a:buNone/>
              <a:defRPr sz="900"/>
            </a:lvl3pPr>
            <a:lvl4pPr marL="1224582" indent="0">
              <a:buNone/>
              <a:defRPr sz="800"/>
            </a:lvl4pPr>
            <a:lvl5pPr marL="1632776" indent="0">
              <a:buNone/>
              <a:defRPr sz="800"/>
            </a:lvl5pPr>
            <a:lvl6pPr marL="2040969" indent="0">
              <a:buNone/>
              <a:defRPr sz="800"/>
            </a:lvl6pPr>
            <a:lvl7pPr marL="2449163" indent="0">
              <a:buNone/>
              <a:defRPr sz="800"/>
            </a:lvl7pPr>
            <a:lvl8pPr marL="2857357" indent="0">
              <a:buNone/>
              <a:defRPr sz="800"/>
            </a:lvl8pPr>
            <a:lvl9pPr marL="3265551" indent="0">
              <a:buNone/>
              <a:defRPr sz="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8655A56-5C90-C1C0-D17F-4CB6163BE980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CBC1FE-146C-8912-288F-18AAD40D3449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7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72C6EF"/>
            </a:gs>
            <a:gs pos="70000">
              <a:srgbClr val="D4EFFC">
                <a:lumMod val="90000"/>
                <a:lumOff val="10000"/>
              </a:srgb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6399C501-8290-1C41-BF63-F1D7DE2110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639" tIns="40819" rIns="81639" bIns="40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EABCDEF-D271-1842-B94F-D3420C93319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729560" y="4888603"/>
            <a:ext cx="414440" cy="241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1pPr>
            <a:lvl2pPr marL="742950" indent="-28575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2pPr>
            <a:lvl3pPr marL="11430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3pPr>
            <a:lvl4pPr marL="16002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4pPr>
            <a:lvl5pPr marL="2057400" indent="-228600" algn="l" defTabSz="4064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5pPr>
            <a:lvl6pPr marL="25146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6pPr>
            <a:lvl7pPr marL="29718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7pPr>
            <a:lvl8pPr marL="34290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8pPr>
            <a:lvl9pPr marL="3886200" indent="-228600" algn="l" defTabSz="406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Lucida Grande" panose="020B0600040502020204" pitchFamily="34" charset="0"/>
                <a:ea typeface="ヒラギノ角ゴ Pro W3" panose="020B0300000000000000" pitchFamily="34" charset="-128"/>
                <a:cs typeface="+mn-cs"/>
              </a:defRPr>
            </a:lvl9pPr>
          </a:lstStyle>
          <a:p>
            <a:pPr eaLnBrk="1" hangingPunct="1"/>
            <a:fld id="{13EC3D7B-228E-1042-821D-48C035114407}" type="slidenum">
              <a:rPr lang="en-US" altLang="en-US" sz="900" smtClean="0">
                <a:solidFill>
                  <a:srgbClr val="1B3D6D"/>
                </a:solidFill>
                <a:latin typeface="Helvetica" pitchFamily="2" charset="0"/>
              </a:rPr>
              <a:pPr eaLnBrk="1" hangingPunct="1"/>
              <a:t>‹#›</a:t>
            </a:fld>
            <a:endParaRPr lang="en-US" altLang="en-US" sz="900" dirty="0">
              <a:solidFill>
                <a:srgbClr val="1B3D6D"/>
              </a:solidFill>
              <a:latin typeface="Helvetica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619CF5-B1D2-169D-3808-BD9BDD7C42C8}"/>
              </a:ext>
            </a:extLst>
          </p:cNvPr>
          <p:cNvSpPr/>
          <p:nvPr userDrawn="1"/>
        </p:nvSpPr>
        <p:spPr>
          <a:xfrm flipV="1">
            <a:off x="0" y="4804228"/>
            <a:ext cx="9143999" cy="66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2" name="Picture 1" descr="A black and blue text with red text&#10;&#10;AI-generated content may be incorrect.">
            <a:extLst>
              <a:ext uri="{FF2B5EF4-FFF2-40B4-BE49-F238E27FC236}">
                <a16:creationId xmlns:a16="http://schemas.microsoft.com/office/drawing/2014/main" id="{3D4DFC7F-3770-0779-07C5-6677EC46A7A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57200" y="206375"/>
            <a:ext cx="1847299" cy="7917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5" r:id="rId2"/>
    <p:sldLayoutId id="2147483796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</p:sldLayoutIdLst>
  <p:hf hdr="0" ftr="0" dt="0"/>
  <p:txStyles>
    <p:titleStyle>
      <a:lvl1pPr algn="l" defTabSz="406400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rgbClr val="CF0031"/>
          </a:solidFill>
          <a:latin typeface="Helvetica"/>
          <a:ea typeface="ヒラギノ角ゴ Pro W3" charset="-128"/>
          <a:cs typeface="ヒラギノ角ゴ Pro W3" charset="-128"/>
        </a:defRPr>
      </a:lvl1pPr>
      <a:lvl2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2pPr>
      <a:lvl3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3pPr>
      <a:lvl4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4pPr>
      <a:lvl5pPr algn="l" defTabSz="406400" rtl="0" eaLnBrk="0" fontAlgn="base" hangingPunct="0">
        <a:spcBef>
          <a:spcPct val="0"/>
        </a:spcBef>
        <a:spcAft>
          <a:spcPct val="0"/>
        </a:spcAft>
        <a:defRPr sz="2900" b="1">
          <a:solidFill>
            <a:srgbClr val="CF0031"/>
          </a:solidFill>
          <a:latin typeface="Helvetica" charset="0"/>
          <a:ea typeface="ヒラギノ角ゴ Pro W3" charset="-128"/>
          <a:cs typeface="ヒラギノ角ゴ Pro W3" charset="-128"/>
        </a:defRPr>
      </a:lvl5pPr>
      <a:lvl6pPr marL="408194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6pPr>
      <a:lvl7pPr marL="816388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7pPr>
      <a:lvl8pPr marL="1224582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8pPr>
      <a:lvl9pPr marL="1632776" algn="l" defTabSz="408194" rtl="0" fontAlgn="base">
        <a:spcBef>
          <a:spcPct val="0"/>
        </a:spcBef>
        <a:spcAft>
          <a:spcPct val="0"/>
        </a:spcAft>
        <a:defRPr sz="2900" b="1">
          <a:solidFill>
            <a:schemeClr val="bg1"/>
          </a:solidFill>
          <a:latin typeface="Helvetica" charset="0"/>
          <a:ea typeface="ヒラギノ角ゴ Pro W3" charset="-128"/>
          <a:cs typeface="ヒラギノ角ゴ Pro W3" charset="-128"/>
        </a:defRPr>
      </a:lvl9pPr>
    </p:titleStyle>
    <p:bodyStyle>
      <a:lvl1pPr marL="303213" indent="-3032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00" b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1pPr>
      <a:lvl2pPr marL="660400" indent="-254000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2pPr>
      <a:lvl3pPr marL="1017588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3pPr>
      <a:lvl4pPr marL="1425575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00" b="1" i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4pPr>
      <a:lvl5pPr marL="1835150" indent="-201613" algn="l" defTabSz="4064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i="1" kern="1200">
          <a:solidFill>
            <a:srgbClr val="1B3D6D"/>
          </a:solidFill>
          <a:latin typeface="Helvetica"/>
          <a:ea typeface="ヒラギノ角ゴ Pro W3" charset="-128"/>
          <a:cs typeface="ヒラギノ角ゴ Pro W3" charset="-128"/>
        </a:defRPr>
      </a:lvl5pPr>
      <a:lvl6pPr marL="2245066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60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54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648" indent="-204097" algn="l" defTabSz="40819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94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88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82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76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69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63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57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51" algn="l" defTabSz="408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90FDD5B-F84D-E558-37A2-AD85BFA96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7C856-07AF-3059-22A6-85C7B7D0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A8F2FE-AC06-1DDF-63A0-DD94F1E50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text goes here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Text goes here. Text goes here. Text goes here. Text goes here. 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2" eaLnBrk="1" hangingPunct="1"/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Bullet three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  <a:p>
            <a:pPr lvl="3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Helvetica" pitchFamily="2" charset="0"/>
                <a:ea typeface="ヒラギノ角ゴ Pro W3" panose="020B0300000000000000" pitchFamily="34" charset="-128"/>
              </a:rPr>
              <a:t>Subtitle Two text goes here</a:t>
            </a:r>
          </a:p>
          <a:p>
            <a:pPr lvl="3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Helvetica" pitchFamily="2" charset="0"/>
              <a:ea typeface="ヒラギノ角ゴ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69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0193A-1887-003A-F5A6-362648219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3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86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A 2022 Wordmark">
      <a:dk1>
        <a:srgbClr val="000000"/>
      </a:dk1>
      <a:lt1>
        <a:srgbClr val="FFFFFF"/>
      </a:lt1>
      <a:dk2>
        <a:srgbClr val="1A3D6D"/>
      </a:dk2>
      <a:lt2>
        <a:srgbClr val="D6203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E6ACE4196CA4DB2F6917A1188FD6F" ma:contentTypeVersion="0" ma:contentTypeDescription="Create a new document." ma:contentTypeScope="" ma:versionID="22d533352c78d575e7b335260539a0b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3C23A37-A6E2-4898-9064-C7251C1C09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0E72CB-CB38-44C7-A6A2-DA150FE463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1617</TotalTime>
  <Words>53</Words>
  <Application>Microsoft Macintosh PowerPoint</Application>
  <PresentationFormat>On-screen Show (16:9)</PresentationFormat>
  <Paragraphs>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Helvetica</vt:lpstr>
      <vt:lpstr>Lucida Grande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Boy Scouts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Morrow</dc:creator>
  <cp:lastModifiedBy>Aaron Meyer</cp:lastModifiedBy>
  <cp:revision>52</cp:revision>
  <dcterms:created xsi:type="dcterms:W3CDTF">2011-02-15T14:55:17Z</dcterms:created>
  <dcterms:modified xsi:type="dcterms:W3CDTF">2025-11-13T12:48:52Z</dcterms:modified>
</cp:coreProperties>
</file>